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4" r:id="rId4"/>
    <p:sldId id="258" r:id="rId5"/>
    <p:sldId id="265" r:id="rId6"/>
    <p:sldId id="259" r:id="rId7"/>
    <p:sldId id="266" r:id="rId8"/>
    <p:sldId id="260" r:id="rId9"/>
    <p:sldId id="267" r:id="rId10"/>
    <p:sldId id="261" r:id="rId11"/>
    <p:sldId id="268" r:id="rId12"/>
    <p:sldId id="262" r:id="rId13"/>
    <p:sldId id="269" r:id="rId14"/>
    <p:sldId id="263" r:id="rId15"/>
    <p:sldId id="270" r:id="rId16"/>
    <p:sldId id="271" r:id="rId1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77" d="100"/>
          <a:sy n="77" d="100"/>
        </p:scale>
        <p:origin x="806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15.mp4>
</file>

<file path=ppt/media/media16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91B746-B767-4B39-92EC-C531E935B51D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126AF5-50C3-4F8D-98AF-8AB481304A3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70207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https://pixabay.com/videos/desk-laptop-work-coffee-phone-pen-171409/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26AF5-50C3-4F8D-98AF-8AB481304A31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14313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https://pixabay.com/videos/blue-light-fire-fighters-mission-7013/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26AF5-50C3-4F8D-98AF-8AB481304A31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04672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https://www.istockphoto.com/en/video/animation-of-colorful-circles-moving-upwards-with-different-icons-on-transparent-gm1214007085-353033905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26AF5-50C3-4F8D-98AF-8AB481304A31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66379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https://pixabay.com/videos/wow-surprise-shock-gossip-pow-wow-198244/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26AF5-50C3-4F8D-98AF-8AB481304A31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41601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https://www.istockphoto.com/en/video/animation-of-colorful-circles-moving-upwards-with-different-icons-on-transparent-gm1214007085-353033905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26AF5-50C3-4F8D-98AF-8AB481304A31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16336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https://pixabay.com/videos/rainbow-sky-clouds-blue-background-21460/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26AF5-50C3-4F8D-98AF-8AB481304A31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47316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https://www.istockphoto.com/en/video/animation-of-colorful-circles-moving-upwards-with-different-icons-on-transparent-gm1214007085-353033905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26AF5-50C3-4F8D-98AF-8AB481304A31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043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https://www.istockphoto.com/en/video/group-of-young-people-of-different-nationalities-collection-of-joyful-african-gm1276767023-376173493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26AF5-50C3-4F8D-98AF-8AB481304A31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90947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https://pixabay.com/videos/business-target-achieve-moving-102869/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26AF5-50C3-4F8D-98AF-8AB481304A31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9711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https://www.istockphoto.com/en/video/resume-applicant-choosing-a-candidate-for-a-vacant-job-gm1164876389-320307989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26AF5-50C3-4F8D-98AF-8AB481304A31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0833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https://pixabay.com/videos/brick-block-building-architecture-146027/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26AF5-50C3-4F8D-98AF-8AB481304A31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04646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https://www.istockphoto.com/en/video/business-teamwork-cartoon-hd-animation-gm1022742612-274550940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26AF5-50C3-4F8D-98AF-8AB481304A31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31501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https://pixabay.com/videos/man-working-laptop-character-146100/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26AF5-50C3-4F8D-98AF-8AB481304A31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34997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https://www.istockphoto.com/en/video/young-couple-band-practice-before-perform-gm1333477690-415964898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26AF5-50C3-4F8D-98AF-8AB481304A31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83789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https://pixabay.com/videos/results-clipboard-competence-133176/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26AF5-50C3-4F8D-98AF-8AB481304A31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10074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https://www.istockphoto.com/en/video/green-crowd-gm164787631-23440060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26AF5-50C3-4F8D-98AF-8AB481304A31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459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389DC9-AD3C-16ED-A678-5564550380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DDCCC4B-E8B0-0C70-B299-560F948F3F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07981A3-E091-49AA-9F30-3CC860264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32637-93C6-425C-A2A7-B89AFC73EDF2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A594564-1BFF-66DE-2BB1-AE2F441FE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96E8893-1534-5F4F-CD0F-E91B7971C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EA540-9615-4784-96E0-34CF5304C9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5750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176227-307C-3A82-6048-806EC841D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D7F117C-BEA3-F334-C5DD-726528C934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BD1D0AF-CBB4-6AC9-6571-ED0841C15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32637-93C6-425C-A2A7-B89AFC73EDF2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62CAF87-F438-222A-879B-6BBEAFFD6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609C3F6-4BA2-A62E-9B19-92508EE6C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EA540-9615-4784-96E0-34CF5304C9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2438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30FB9C62-2800-E5E6-74B7-14AAD7DEA6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3FC57C1-57B6-1CA4-98A5-6AC8FC1923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BC3797E-9312-DC60-6AED-17DB7A58B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32637-93C6-425C-A2A7-B89AFC73EDF2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8C03BFE-B372-2207-7DBF-0F28DA08B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ABD3570-CCC9-19E1-DABA-2CABCA34D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EA540-9615-4784-96E0-34CF5304C9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9478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20A8E1-A09A-936C-1916-63D31CBB6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09C9710-9D25-7013-6FCC-9ABF2536C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8772106-F9BA-843D-F49C-EFD54DC8D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32637-93C6-425C-A2A7-B89AFC73EDF2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C18C5A3-E5BF-F01D-79BE-A3AC6E8E1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06EBCB3-720E-DE78-E80F-0ED946426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EA540-9615-4784-96E0-34CF5304C9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0186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A25F71-F241-0F41-8EF8-3CC045C9F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10C5FB8-00F6-AF0E-AEE4-0159E68EE4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644233C-BB27-132D-9CE6-F90FDC237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32637-93C6-425C-A2A7-B89AFC73EDF2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4E8D232-0659-87CB-C400-9EA933C49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47B93DE-2BF4-B51C-4FEE-2F993E355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EA540-9615-4784-96E0-34CF5304C9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8085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D4EB0F-BA4F-CC8A-737C-F3EDDFB68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DAC5DC1-472C-6F65-0E66-D1CE3B7B8D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E52B916-0FA1-C1A6-0DA9-E4F9959147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A6F8E5C-B1B4-ADE4-A0FA-15049C4BB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32637-93C6-425C-A2A7-B89AFC73EDF2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AC1B60D-8959-C5A6-12E5-92E72F00C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FD6F358-B6E9-D4FF-14CB-895B9A63A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EA540-9615-4784-96E0-34CF5304C9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1491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2E82D6-07E7-9C07-8ED3-53A0D1DC0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1406930-8428-6FD4-0848-CA508C43B2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9B7A911-01B3-9645-79F8-C0AAE7EA8D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E50822D-2481-D286-1CD9-426E2E6039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4ABF39B-6019-F3D5-CB6C-C8DBD93CD5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A50EB3B-725A-9012-AFE1-26D0922EF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32637-93C6-425C-A2A7-B89AFC73EDF2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BC4EAC9B-B110-4FEC-7969-E92A52B8C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1C47253-28FE-0BBC-B333-F200C46F1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EA540-9615-4784-96E0-34CF5304C9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4788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8846EA-7DEA-66CD-0C86-FF7C1FDA5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3F89754-7048-20B4-B465-A14753145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32637-93C6-425C-A2A7-B89AFC73EDF2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4E13BC7-A1E5-ADD3-0A75-A7D1F17E5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6F10724-12A9-0375-73F9-BFFE62A0C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EA540-9615-4784-96E0-34CF5304C9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4482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94DF00F-AAEB-6E31-4F8A-E7B613EA2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32637-93C6-425C-A2A7-B89AFC73EDF2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994C977A-2729-B77A-4D9C-9B64FA9ED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4902417-1321-22E5-A204-B3A033469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EA540-9615-4784-96E0-34CF5304C9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1814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D79032-FCBA-C50C-3512-9659BD023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C31E18E-8485-53FD-B88A-6C71AF88C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2EA3951-8758-D17A-834D-46ED0778A6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F519838-50B6-7840-F9F0-2D877AD81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32637-93C6-425C-A2A7-B89AFC73EDF2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3B9E457-A7EB-984F-D9B2-8EE8B6400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4AAA5E1-1DDD-1B46-2961-2AE66EEFC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EA540-9615-4784-96E0-34CF5304C9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8310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4E0143-7E3F-2BF8-7FFD-4E14932E9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E7E51F8-8F2D-FD45-482C-8FF7993267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97C673A-7D62-4671-50AA-9CF6B995FF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3DD91C7-542E-6A26-ECC7-DBC1AAB60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32637-93C6-425C-A2A7-B89AFC73EDF2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936961F-A3A5-B80D-E272-FAFEB6A8E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54B3716-1A11-F2E3-E351-F708ECB3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EA540-9615-4784-96E0-34CF5304C9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2563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0185A427-3C85-D361-AAF5-4FF8AEAD2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35D42B9-5B5E-8DA0-B621-34C430D40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09E73F4-E116-8D64-00F5-B4E382D82D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732637-93C6-425C-A2A7-B89AFC73EDF2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0B76687-5D7B-E132-BD1B-718190F2E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E9AD8AF-068B-AC23-6B1C-1EB8D6487B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6EA540-9615-4784-96E0-34CF5304C9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8356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2.mp4"/><Relationship Id="rId1" Type="http://schemas.openxmlformats.org/officeDocument/2006/relationships/video" Target="NULL" TargetMode="External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3.mp4"/><Relationship Id="rId1" Type="http://schemas.openxmlformats.org/officeDocument/2006/relationships/video" Target="NULL" TargetMode="External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5.mp4"/><Relationship Id="rId1" Type="http://schemas.microsoft.com/office/2007/relationships/media" Target="../media/media15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6.mp4"/><Relationship Id="rId1" Type="http://schemas.microsoft.com/office/2007/relationships/media" Target="../media/media16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171409-845439667_small">
            <a:hlinkClick r:id="" action="ppaction://media"/>
            <a:extLst>
              <a:ext uri="{FF2B5EF4-FFF2-40B4-BE49-F238E27FC236}">
                <a16:creationId xmlns:a16="http://schemas.microsoft.com/office/drawing/2014/main" id="{7D66DB16-2F20-6004-751D-7A9AF1A85E6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391" end="447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B0094CD5-5507-8419-D3C6-3802610CF36E}"/>
              </a:ext>
            </a:extLst>
          </p:cNvPr>
          <p:cNvSpPr>
            <a:spLocks noGrp="1"/>
          </p:cNvSpPr>
          <p:nvPr/>
        </p:nvSpPr>
        <p:spPr>
          <a:xfrm>
            <a:off x="0" y="1987826"/>
            <a:ext cx="4800600" cy="28624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33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職場故事</a:t>
            </a:r>
            <a:br>
              <a:rPr lang="en-US" altLang="zh-TW" sz="33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33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sz="33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Animaze</a:t>
            </a:r>
            <a:r>
              <a:rPr lang="en-US" altLang="zh-TW" sz="33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br>
              <a:rPr lang="en-US" altLang="zh-TW" sz="33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b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110590033 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陳庠蓁</a:t>
            </a:r>
          </a:p>
        </p:txBody>
      </p:sp>
    </p:spTree>
    <p:extLst>
      <p:ext uri="{BB962C8B-B14F-4D97-AF65-F5344CB8AC3E}">
        <p14:creationId xmlns:p14="http://schemas.microsoft.com/office/powerpoint/2010/main" val="1904509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7013-197962792_small">
            <a:hlinkClick r:id="" action="ppaction://media"/>
            <a:extLst>
              <a:ext uri="{FF2B5EF4-FFF2-40B4-BE49-F238E27FC236}">
                <a16:creationId xmlns:a16="http://schemas.microsoft.com/office/drawing/2014/main" id="{78920B0E-B817-6ED6-BBDD-0CDFD346A2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4E7EFD96-E028-BD44-A1BB-6A3DAAF8CC45}"/>
              </a:ext>
            </a:extLst>
          </p:cNvPr>
          <p:cNvSpPr>
            <a:spLocks noGrp="1"/>
          </p:cNvSpPr>
          <p:nvPr/>
        </p:nvSpPr>
        <p:spPr>
          <a:xfrm>
            <a:off x="1063486" y="2766218"/>
            <a:ext cx="37371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5.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意外 </a:t>
            </a:r>
          </a:p>
        </p:txBody>
      </p:sp>
    </p:spTree>
    <p:extLst>
      <p:ext uri="{BB962C8B-B14F-4D97-AF65-F5344CB8AC3E}">
        <p14:creationId xmlns:p14="http://schemas.microsoft.com/office/powerpoint/2010/main" val="185782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photo-1214007085-640_adpp_is">
            <a:hlinkClick r:id="" action="ppaction://media"/>
            <a:extLst>
              <a:ext uri="{FF2B5EF4-FFF2-40B4-BE49-F238E27FC236}">
                <a16:creationId xmlns:a16="http://schemas.microsoft.com/office/drawing/2014/main" id="{883EF1F9-9E86-57E7-5F7A-03DB60C066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033"/>
            <a:ext cx="12190163" cy="6859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873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98244-907094519_small">
            <a:hlinkClick r:id="" action="ppaction://media"/>
            <a:extLst>
              <a:ext uri="{FF2B5EF4-FFF2-40B4-BE49-F238E27FC236}">
                <a16:creationId xmlns:a16="http://schemas.microsoft.com/office/drawing/2014/main" id="{F102A526-487F-024A-D5BA-20FC9EBBE6B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622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700" y="0"/>
            <a:ext cx="12166600" cy="6858000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4E7EFD96-E028-BD44-A1BB-6A3DAAF8CC45}"/>
              </a:ext>
            </a:extLst>
          </p:cNvPr>
          <p:cNvSpPr>
            <a:spLocks noGrp="1"/>
          </p:cNvSpPr>
          <p:nvPr/>
        </p:nvSpPr>
        <p:spPr>
          <a:xfrm>
            <a:off x="1063486" y="2766218"/>
            <a:ext cx="37371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6.</a:t>
            </a:r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轉彎 </a:t>
            </a:r>
          </a:p>
        </p:txBody>
      </p:sp>
    </p:spTree>
    <p:extLst>
      <p:ext uri="{BB962C8B-B14F-4D97-AF65-F5344CB8AC3E}">
        <p14:creationId xmlns:p14="http://schemas.microsoft.com/office/powerpoint/2010/main" val="1881163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photo-1276689331-640_adpp_is">
            <a:hlinkClick r:id="" action="ppaction://media"/>
            <a:extLst>
              <a:ext uri="{FF2B5EF4-FFF2-40B4-BE49-F238E27FC236}">
                <a16:creationId xmlns:a16="http://schemas.microsoft.com/office/drawing/2014/main" id="{A5BAC051-FCD1-8031-EC71-C8DBD099C1C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057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38" y="0"/>
            <a:ext cx="12190162" cy="6859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518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1460-318172490_small">
            <a:hlinkClick r:id="" action="ppaction://media"/>
            <a:extLst>
              <a:ext uri="{FF2B5EF4-FFF2-40B4-BE49-F238E27FC236}">
                <a16:creationId xmlns:a16="http://schemas.microsoft.com/office/drawing/2014/main" id="{B9F9825C-9F59-1CED-9861-BEA33E0B832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4E7EFD96-E028-BD44-A1BB-6A3DAAF8CC45}"/>
              </a:ext>
            </a:extLst>
          </p:cNvPr>
          <p:cNvSpPr>
            <a:spLocks noGrp="1"/>
          </p:cNvSpPr>
          <p:nvPr/>
        </p:nvSpPr>
        <p:spPr>
          <a:xfrm>
            <a:off x="1063486" y="2766218"/>
            <a:ext cx="37371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7.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結局 </a:t>
            </a:r>
          </a:p>
        </p:txBody>
      </p:sp>
    </p:spTree>
    <p:extLst>
      <p:ext uri="{BB962C8B-B14F-4D97-AF65-F5344CB8AC3E}">
        <p14:creationId xmlns:p14="http://schemas.microsoft.com/office/powerpoint/2010/main" val="1856426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stockphoto-2149258663-640_adpp_is">
            <a:hlinkClick r:id="" action="ppaction://media"/>
            <a:extLst>
              <a:ext uri="{FF2B5EF4-FFF2-40B4-BE49-F238E27FC236}">
                <a16:creationId xmlns:a16="http://schemas.microsoft.com/office/drawing/2014/main" id="{B2496839-0959-5A51-0CF8-0E6F81D6A2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38" y="0"/>
            <a:ext cx="12188324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582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1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photo-1276767023-640_adpp_is">
            <a:hlinkClick r:id="" action="ppaction://media"/>
            <a:extLst>
              <a:ext uri="{FF2B5EF4-FFF2-40B4-BE49-F238E27FC236}">
                <a16:creationId xmlns:a16="http://schemas.microsoft.com/office/drawing/2014/main" id="{C0AAF3F2-3AD3-9A6B-4C5C-3388FB3F4B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033"/>
            <a:ext cx="12190163" cy="6859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09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102869-661304971_small">
            <a:hlinkClick r:id="" action="ppaction://media"/>
            <a:extLst>
              <a:ext uri="{FF2B5EF4-FFF2-40B4-BE49-F238E27FC236}">
                <a16:creationId xmlns:a16="http://schemas.microsoft.com/office/drawing/2014/main" id="{3AE2FA7C-5FA3-FD05-5AB7-704695609E9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107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4E7EFD96-E028-BD44-A1BB-6A3DAAF8CC45}"/>
              </a:ext>
            </a:extLst>
          </p:cNvPr>
          <p:cNvSpPr>
            <a:spLocks noGrp="1"/>
          </p:cNvSpPr>
          <p:nvPr/>
        </p:nvSpPr>
        <p:spPr>
          <a:xfrm>
            <a:off x="1063486" y="2766218"/>
            <a:ext cx="37371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目標 </a:t>
            </a:r>
          </a:p>
        </p:txBody>
      </p:sp>
    </p:spTree>
    <p:extLst>
      <p:ext uri="{BB962C8B-B14F-4D97-AF65-F5344CB8AC3E}">
        <p14:creationId xmlns:p14="http://schemas.microsoft.com/office/powerpoint/2010/main" val="1951860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photo-1164876389-640_adpp_is">
            <a:hlinkClick r:id="" action="ppaction://media"/>
            <a:extLst>
              <a:ext uri="{FF2B5EF4-FFF2-40B4-BE49-F238E27FC236}">
                <a16:creationId xmlns:a16="http://schemas.microsoft.com/office/drawing/2014/main" id="{5477019D-B68F-39D8-80C1-385D8C8872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033"/>
            <a:ext cx="12190163" cy="6859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614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46027-788094760_small">
            <a:hlinkClick r:id="" action="ppaction://media"/>
            <a:extLst>
              <a:ext uri="{FF2B5EF4-FFF2-40B4-BE49-F238E27FC236}">
                <a16:creationId xmlns:a16="http://schemas.microsoft.com/office/drawing/2014/main" id="{7E99E9E7-0476-3F4D-52CA-9199FA4566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4E7EFD96-E028-BD44-A1BB-6A3DAAF8CC45}"/>
              </a:ext>
            </a:extLst>
          </p:cNvPr>
          <p:cNvSpPr>
            <a:spLocks noGrp="1"/>
          </p:cNvSpPr>
          <p:nvPr/>
        </p:nvSpPr>
        <p:spPr>
          <a:xfrm>
            <a:off x="1063486" y="2766218"/>
            <a:ext cx="37371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阻礙 </a:t>
            </a:r>
          </a:p>
        </p:txBody>
      </p:sp>
    </p:spTree>
    <p:extLst>
      <p:ext uri="{BB962C8B-B14F-4D97-AF65-F5344CB8AC3E}">
        <p14:creationId xmlns:p14="http://schemas.microsoft.com/office/powerpoint/2010/main" val="2445033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photo-1022742612-640_adpp_is">
            <a:hlinkClick r:id="" action="ppaction://media"/>
            <a:extLst>
              <a:ext uri="{FF2B5EF4-FFF2-40B4-BE49-F238E27FC236}">
                <a16:creationId xmlns:a16="http://schemas.microsoft.com/office/drawing/2014/main" id="{F9926C07-32C3-C3AF-CB04-496C04E99A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033"/>
            <a:ext cx="12190163" cy="6859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20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46100-788410052_small">
            <a:hlinkClick r:id="" action="ppaction://media"/>
            <a:extLst>
              <a:ext uri="{FF2B5EF4-FFF2-40B4-BE49-F238E27FC236}">
                <a16:creationId xmlns:a16="http://schemas.microsoft.com/office/drawing/2014/main" id="{80CEF336-A99D-9445-8DFB-901CB4CA27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4E7EFD96-E028-BD44-A1BB-6A3DAAF8CC45}"/>
              </a:ext>
            </a:extLst>
          </p:cNvPr>
          <p:cNvSpPr>
            <a:spLocks noGrp="1"/>
          </p:cNvSpPr>
          <p:nvPr/>
        </p:nvSpPr>
        <p:spPr>
          <a:xfrm>
            <a:off x="1063486" y="2766218"/>
            <a:ext cx="37371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努力 </a:t>
            </a:r>
          </a:p>
        </p:txBody>
      </p:sp>
    </p:spTree>
    <p:extLst>
      <p:ext uri="{BB962C8B-B14F-4D97-AF65-F5344CB8AC3E}">
        <p14:creationId xmlns:p14="http://schemas.microsoft.com/office/powerpoint/2010/main" val="937935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photo-1333477690-640_adpp_is">
            <a:hlinkClick r:id="" action="ppaction://media"/>
            <a:extLst>
              <a:ext uri="{FF2B5EF4-FFF2-40B4-BE49-F238E27FC236}">
                <a16:creationId xmlns:a16="http://schemas.microsoft.com/office/drawing/2014/main" id="{0E810E8C-DF3B-97E5-EF2C-DAC3D18EDB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38" y="0"/>
            <a:ext cx="12190162" cy="6859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804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33176-755975227_small">
            <a:hlinkClick r:id="" action="ppaction://media"/>
            <a:extLst>
              <a:ext uri="{FF2B5EF4-FFF2-40B4-BE49-F238E27FC236}">
                <a16:creationId xmlns:a16="http://schemas.microsoft.com/office/drawing/2014/main" id="{60808237-8350-D011-9953-FD8D04C88E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4E7EFD96-E028-BD44-A1BB-6A3DAAF8CC45}"/>
              </a:ext>
            </a:extLst>
          </p:cNvPr>
          <p:cNvSpPr>
            <a:spLocks noGrp="1"/>
          </p:cNvSpPr>
          <p:nvPr/>
        </p:nvSpPr>
        <p:spPr>
          <a:xfrm>
            <a:off x="1063486" y="2766218"/>
            <a:ext cx="37371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結果 </a:t>
            </a:r>
          </a:p>
        </p:txBody>
      </p:sp>
    </p:spTree>
    <p:extLst>
      <p:ext uri="{BB962C8B-B14F-4D97-AF65-F5344CB8AC3E}">
        <p14:creationId xmlns:p14="http://schemas.microsoft.com/office/powerpoint/2010/main" val="1376120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photo-164787631-640_adpp_is">
            <a:hlinkClick r:id="" action="ppaction://media"/>
            <a:extLst>
              <a:ext uri="{FF2B5EF4-FFF2-40B4-BE49-F238E27FC236}">
                <a16:creationId xmlns:a16="http://schemas.microsoft.com/office/drawing/2014/main" id="{AE8C5C3D-094C-3F84-6A7B-A25E67E471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033"/>
            <a:ext cx="12190163" cy="6859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338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234</Words>
  <Application>Microsoft Office PowerPoint</Application>
  <PresentationFormat>寬螢幕</PresentationFormat>
  <Paragraphs>40</Paragraphs>
  <Slides>16</Slides>
  <Notes>16</Notes>
  <HiddenSlides>0</HiddenSlides>
  <MMClips>16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1" baseType="lpstr">
      <vt:lpstr>微軟正黑體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庠蓁 陳</dc:creator>
  <cp:lastModifiedBy>庠蓁 陳</cp:lastModifiedBy>
  <cp:revision>3</cp:revision>
  <dcterms:created xsi:type="dcterms:W3CDTF">2024-10-18T06:59:24Z</dcterms:created>
  <dcterms:modified xsi:type="dcterms:W3CDTF">2024-10-20T05:50:22Z</dcterms:modified>
</cp:coreProperties>
</file>

<file path=docProps/thumbnail.jpeg>
</file>